
<file path=[Content_Types].xml><?xml version="1.0" encoding="utf-8"?>
<Types xmlns="http://schemas.openxmlformats.org/package/2006/content-types">
  <Default Extension="aac" ContentType="audio/aac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inkit Das" userId="e505ba9a5fb4fb9a" providerId="LiveId" clId="{1F49BB24-ECCC-4842-97B0-6089363558C1}"/>
    <pc:docChg chg="undo custSel addSld modSld">
      <pc:chgData name="Arinkit Das" userId="e505ba9a5fb4fb9a" providerId="LiveId" clId="{1F49BB24-ECCC-4842-97B0-6089363558C1}" dt="2022-07-30T06:51:03.604" v="447" actId="20577"/>
      <pc:docMkLst>
        <pc:docMk/>
      </pc:docMkLst>
      <pc:sldChg chg="addSp modSp mod modTransition modAnim">
        <pc:chgData name="Arinkit Das" userId="e505ba9a5fb4fb9a" providerId="LiveId" clId="{1F49BB24-ECCC-4842-97B0-6089363558C1}" dt="2022-07-30T06:38:08.515" v="414"/>
        <pc:sldMkLst>
          <pc:docMk/>
          <pc:sldMk cId="2171967481" sldId="256"/>
        </pc:sldMkLst>
        <pc:picChg chg="add mod">
          <ac:chgData name="Arinkit Das" userId="e505ba9a5fb4fb9a" providerId="LiveId" clId="{1F49BB24-ECCC-4842-97B0-6089363558C1}" dt="2022-07-30T05:48:31.280" v="362" actId="1076"/>
          <ac:picMkLst>
            <pc:docMk/>
            <pc:sldMk cId="2171967481" sldId="256"/>
            <ac:picMk id="2" creationId="{C6FED57E-7530-12E6-934E-D0CC4035BF9B}"/>
          </ac:picMkLst>
        </pc:picChg>
      </pc:sldChg>
      <pc:sldChg chg="addSp delSp modSp new mod modTransition delAnim modAnim">
        <pc:chgData name="Arinkit Das" userId="e505ba9a5fb4fb9a" providerId="LiveId" clId="{1F49BB24-ECCC-4842-97B0-6089363558C1}" dt="2022-07-30T06:38:39.252" v="417"/>
        <pc:sldMkLst>
          <pc:docMk/>
          <pc:sldMk cId="2588476366" sldId="257"/>
        </pc:sldMkLst>
        <pc:spChg chg="mod">
          <ac:chgData name="Arinkit Das" userId="e505ba9a5fb4fb9a" providerId="LiveId" clId="{1F49BB24-ECCC-4842-97B0-6089363558C1}" dt="2022-07-29T17:25:59.519" v="247" actId="113"/>
          <ac:spMkLst>
            <pc:docMk/>
            <pc:sldMk cId="2588476366" sldId="257"/>
            <ac:spMk id="2" creationId="{9B2E62AE-D873-BDCC-B962-7E9F6FCB7B53}"/>
          </ac:spMkLst>
        </pc:spChg>
        <pc:spChg chg="del">
          <ac:chgData name="Arinkit Das" userId="e505ba9a5fb4fb9a" providerId="LiveId" clId="{1F49BB24-ECCC-4842-97B0-6089363558C1}" dt="2022-07-29T17:09:17.412" v="1"/>
          <ac:spMkLst>
            <pc:docMk/>
            <pc:sldMk cId="2588476366" sldId="257"/>
            <ac:spMk id="3" creationId="{FAAF1AFF-9F14-BBC1-A574-09E9661B8C0E}"/>
          </ac:spMkLst>
        </pc:spChg>
        <pc:spChg chg="add mod">
          <ac:chgData name="Arinkit Das" userId="e505ba9a5fb4fb9a" providerId="LiveId" clId="{1F49BB24-ECCC-4842-97B0-6089363558C1}" dt="2022-07-29T17:10:57.057" v="38" actId="20577"/>
          <ac:spMkLst>
            <pc:docMk/>
            <pc:sldMk cId="2588476366" sldId="257"/>
            <ac:spMk id="6" creationId="{F9DF18CD-377A-61CE-D1A5-52FDBA536842}"/>
          </ac:spMkLst>
        </pc:spChg>
        <pc:picChg chg="add del mod">
          <ac:chgData name="Arinkit Das" userId="e505ba9a5fb4fb9a" providerId="LiveId" clId="{1F49BB24-ECCC-4842-97B0-6089363558C1}" dt="2022-07-30T06:06:07.101" v="403" actId="478"/>
          <ac:picMkLst>
            <pc:docMk/>
            <pc:sldMk cId="2588476366" sldId="257"/>
            <ac:picMk id="3" creationId="{1A606948-6794-B007-C5F2-E9AAFA51097D}"/>
          </ac:picMkLst>
        </pc:picChg>
        <pc:picChg chg="add mod">
          <ac:chgData name="Arinkit Das" userId="e505ba9a5fb4fb9a" providerId="LiveId" clId="{1F49BB24-ECCC-4842-97B0-6089363558C1}" dt="2022-07-29T17:09:34.318" v="6" actId="1076"/>
          <ac:picMkLst>
            <pc:docMk/>
            <pc:sldMk cId="2588476366" sldId="257"/>
            <ac:picMk id="4" creationId="{C3B0B90A-6B52-F62A-53E3-AF517505358C}"/>
          </ac:picMkLst>
        </pc:picChg>
        <pc:picChg chg="add mod">
          <ac:chgData name="Arinkit Das" userId="e505ba9a5fb4fb9a" providerId="LiveId" clId="{1F49BB24-ECCC-4842-97B0-6089363558C1}" dt="2022-07-30T06:13:11.541" v="405" actId="1076"/>
          <ac:picMkLst>
            <pc:docMk/>
            <pc:sldMk cId="2588476366" sldId="257"/>
            <ac:picMk id="5" creationId="{FF955443-2ADF-1D05-8B96-6CB2B01BCDDC}"/>
          </ac:picMkLst>
        </pc:picChg>
      </pc:sldChg>
      <pc:sldChg chg="addSp delSp modSp new mod modTransition modAnim">
        <pc:chgData name="Arinkit Das" userId="e505ba9a5fb4fb9a" providerId="LiveId" clId="{1F49BB24-ECCC-4842-97B0-6089363558C1}" dt="2022-07-30T06:39:09.135" v="418"/>
        <pc:sldMkLst>
          <pc:docMk/>
          <pc:sldMk cId="988082355" sldId="258"/>
        </pc:sldMkLst>
        <pc:spChg chg="mod">
          <ac:chgData name="Arinkit Das" userId="e505ba9a5fb4fb9a" providerId="LiveId" clId="{1F49BB24-ECCC-4842-97B0-6089363558C1}" dt="2022-07-29T17:26:10.733" v="250" actId="207"/>
          <ac:spMkLst>
            <pc:docMk/>
            <pc:sldMk cId="988082355" sldId="258"/>
            <ac:spMk id="2" creationId="{51572A30-979D-6D02-AFBF-7CC48D70DDE4}"/>
          </ac:spMkLst>
        </pc:spChg>
        <pc:spChg chg="del">
          <ac:chgData name="Arinkit Das" userId="e505ba9a5fb4fb9a" providerId="LiveId" clId="{1F49BB24-ECCC-4842-97B0-6089363558C1}" dt="2022-07-29T17:16:02.972" v="45"/>
          <ac:spMkLst>
            <pc:docMk/>
            <pc:sldMk cId="988082355" sldId="258"/>
            <ac:spMk id="3" creationId="{600C9A33-7C6D-5EDD-80B2-EF0754C1B44C}"/>
          </ac:spMkLst>
        </pc:spChg>
        <pc:spChg chg="mod">
          <ac:chgData name="Arinkit Das" userId="e505ba9a5fb4fb9a" providerId="LiveId" clId="{1F49BB24-ECCC-4842-97B0-6089363558C1}" dt="2022-07-29T17:26:28.208" v="251" actId="207"/>
          <ac:spMkLst>
            <pc:docMk/>
            <pc:sldMk cId="988082355" sldId="258"/>
            <ac:spMk id="4" creationId="{C347447C-52AE-474B-FEE8-D5E635929499}"/>
          </ac:spMkLst>
        </pc:spChg>
        <pc:picChg chg="add mod">
          <ac:chgData name="Arinkit Das" userId="e505ba9a5fb4fb9a" providerId="LiveId" clId="{1F49BB24-ECCC-4842-97B0-6089363558C1}" dt="2022-07-30T06:23:01.732" v="407" actId="1076"/>
          <ac:picMkLst>
            <pc:docMk/>
            <pc:sldMk cId="988082355" sldId="258"/>
            <ac:picMk id="3" creationId="{E234E0C9-CF62-9D7E-F711-473B02F380F6}"/>
          </ac:picMkLst>
        </pc:picChg>
        <pc:picChg chg="add mod">
          <ac:chgData name="Arinkit Das" userId="e505ba9a5fb4fb9a" providerId="LiveId" clId="{1F49BB24-ECCC-4842-97B0-6089363558C1}" dt="2022-07-29T17:19:48.796" v="105" actId="14100"/>
          <ac:picMkLst>
            <pc:docMk/>
            <pc:sldMk cId="988082355" sldId="258"/>
            <ac:picMk id="5" creationId="{75F3749D-5429-FFF0-7FDB-BD3140C61F4D}"/>
          </ac:picMkLst>
        </pc:picChg>
      </pc:sldChg>
      <pc:sldChg chg="addSp delSp modSp new mod modTransition delAnim modAnim">
        <pc:chgData name="Arinkit Das" userId="e505ba9a5fb4fb9a" providerId="LiveId" clId="{1F49BB24-ECCC-4842-97B0-6089363558C1}" dt="2022-07-30T06:40:38.686" v="422"/>
        <pc:sldMkLst>
          <pc:docMk/>
          <pc:sldMk cId="1765507008" sldId="259"/>
        </pc:sldMkLst>
        <pc:spChg chg="mod">
          <ac:chgData name="Arinkit Das" userId="e505ba9a5fb4fb9a" providerId="LiveId" clId="{1F49BB24-ECCC-4842-97B0-6089363558C1}" dt="2022-07-30T06:01:47.769" v="402" actId="20577"/>
          <ac:spMkLst>
            <pc:docMk/>
            <pc:sldMk cId="1765507008" sldId="259"/>
            <ac:spMk id="2" creationId="{0239560B-204D-3176-B351-C00C5719840B}"/>
          </ac:spMkLst>
        </pc:spChg>
        <pc:spChg chg="del">
          <ac:chgData name="Arinkit Das" userId="e505ba9a5fb4fb9a" providerId="LiveId" clId="{1F49BB24-ECCC-4842-97B0-6089363558C1}" dt="2022-07-29T17:23:11.549" v="107"/>
          <ac:spMkLst>
            <pc:docMk/>
            <pc:sldMk cId="1765507008" sldId="259"/>
            <ac:spMk id="3" creationId="{AF212764-4642-FC47-6C83-3A6DAC9084D7}"/>
          </ac:spMkLst>
        </pc:spChg>
        <pc:spChg chg="mod">
          <ac:chgData name="Arinkit Das" userId="e505ba9a5fb4fb9a" providerId="LiveId" clId="{1F49BB24-ECCC-4842-97B0-6089363558C1}" dt="2022-07-29T17:25:09.924" v="212" actId="1076"/>
          <ac:spMkLst>
            <pc:docMk/>
            <pc:sldMk cId="1765507008" sldId="259"/>
            <ac:spMk id="4" creationId="{C13226FF-4D7C-ABD3-7074-C3C5810E02FB}"/>
          </ac:spMkLst>
        </pc:spChg>
        <pc:picChg chg="add del mod">
          <ac:chgData name="Arinkit Das" userId="e505ba9a5fb4fb9a" providerId="LiveId" clId="{1F49BB24-ECCC-4842-97B0-6089363558C1}" dt="2022-07-30T06:39:42.252" v="419" actId="478"/>
          <ac:picMkLst>
            <pc:docMk/>
            <pc:sldMk cId="1765507008" sldId="259"/>
            <ac:picMk id="3" creationId="{1D50749E-A704-8F52-89C3-9F4E4ECEFCD9}"/>
          </ac:picMkLst>
        </pc:picChg>
        <pc:picChg chg="add mod">
          <ac:chgData name="Arinkit Das" userId="e505ba9a5fb4fb9a" providerId="LiveId" clId="{1F49BB24-ECCC-4842-97B0-6089363558C1}" dt="2022-07-29T17:25:06.004" v="211" actId="1076"/>
          <ac:picMkLst>
            <pc:docMk/>
            <pc:sldMk cId="1765507008" sldId="259"/>
            <ac:picMk id="5" creationId="{D6AEF597-285D-6DE2-AB60-B2D8749822AC}"/>
          </ac:picMkLst>
        </pc:picChg>
        <pc:picChg chg="add mod">
          <ac:chgData name="Arinkit Das" userId="e505ba9a5fb4fb9a" providerId="LiveId" clId="{1F49BB24-ECCC-4842-97B0-6089363558C1}" dt="2022-07-30T06:40:15.098" v="421" actId="1076"/>
          <ac:picMkLst>
            <pc:docMk/>
            <pc:sldMk cId="1765507008" sldId="259"/>
            <ac:picMk id="6" creationId="{D1598FE6-A0D8-77CC-8591-9D0E06479117}"/>
          </ac:picMkLst>
        </pc:picChg>
      </pc:sldChg>
      <pc:sldChg chg="addSp modSp new mod modTransition modAnim">
        <pc:chgData name="Arinkit Das" userId="e505ba9a5fb4fb9a" providerId="LiveId" clId="{1F49BB24-ECCC-4842-97B0-6089363558C1}" dt="2022-07-30T06:51:03.604" v="447" actId="20577"/>
        <pc:sldMkLst>
          <pc:docMk/>
          <pc:sldMk cId="1427801308" sldId="260"/>
        </pc:sldMkLst>
        <pc:spChg chg="mod">
          <ac:chgData name="Arinkit Das" userId="e505ba9a5fb4fb9a" providerId="LiveId" clId="{1F49BB24-ECCC-4842-97B0-6089363558C1}" dt="2022-07-30T06:51:03.604" v="447" actId="20577"/>
          <ac:spMkLst>
            <pc:docMk/>
            <pc:sldMk cId="1427801308" sldId="260"/>
            <ac:spMk id="2" creationId="{C4449C8A-03B0-E036-6BC2-ADCBD4F79D63}"/>
          </ac:spMkLst>
        </pc:spChg>
        <pc:picChg chg="add mod">
          <ac:chgData name="Arinkit Das" userId="e505ba9a5fb4fb9a" providerId="LiveId" clId="{1F49BB24-ECCC-4842-97B0-6089363558C1}" dt="2022-07-29T17:28:22.747" v="278" actId="14100"/>
          <ac:picMkLst>
            <pc:docMk/>
            <pc:sldMk cId="1427801308" sldId="260"/>
            <ac:picMk id="3" creationId="{DFA4114A-A6EC-1825-10EA-0B7265C17C52}"/>
          </ac:picMkLst>
        </pc:picChg>
        <pc:picChg chg="add mod">
          <ac:chgData name="Arinkit Das" userId="e505ba9a5fb4fb9a" providerId="LiveId" clId="{1F49BB24-ECCC-4842-97B0-6089363558C1}" dt="2022-07-30T06:37:18.266" v="411" actId="1076"/>
          <ac:picMkLst>
            <pc:docMk/>
            <pc:sldMk cId="1427801308" sldId="260"/>
            <ac:picMk id="4" creationId="{753FD629-2885-1185-5EDC-A5D1053F3FE8}"/>
          </ac:picMkLst>
        </pc:picChg>
      </pc:sldChg>
      <pc:sldChg chg="delSp modSp new mod modTransition">
        <pc:chgData name="Arinkit Das" userId="e505ba9a5fb4fb9a" providerId="LiveId" clId="{1F49BB24-ECCC-4842-97B0-6089363558C1}" dt="2022-07-30T06:41:00.437" v="424"/>
        <pc:sldMkLst>
          <pc:docMk/>
          <pc:sldMk cId="28020254" sldId="261"/>
        </pc:sldMkLst>
        <pc:spChg chg="mod">
          <ac:chgData name="Arinkit Das" userId="e505ba9a5fb4fb9a" providerId="LiveId" clId="{1F49BB24-ECCC-4842-97B0-6089363558C1}" dt="2022-07-29T17:29:49.387" v="325" actId="14100"/>
          <ac:spMkLst>
            <pc:docMk/>
            <pc:sldMk cId="28020254" sldId="261"/>
            <ac:spMk id="2" creationId="{8ACE81EE-0044-AA53-1115-299097A02B41}"/>
          </ac:spMkLst>
        </pc:spChg>
        <pc:spChg chg="del">
          <ac:chgData name="Arinkit Das" userId="e505ba9a5fb4fb9a" providerId="LiveId" clId="{1F49BB24-ECCC-4842-97B0-6089363558C1}" dt="2022-07-29T17:29:38.108" v="322" actId="478"/>
          <ac:spMkLst>
            <pc:docMk/>
            <pc:sldMk cId="28020254" sldId="261"/>
            <ac:spMk id="3" creationId="{33FB3D71-2DBB-2F24-6381-B2F032C9A9F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aac>
</file>

<file path=ppt/media/media2.aac>
</file>

<file path=ppt/media/media3.aac>
</file>

<file path=ppt/media/media4.aac>
</file>

<file path=ppt/media/media5.aac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57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6555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89138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5335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0825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0493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4532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592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751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087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19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128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3997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92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4144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617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995A3-7640-4BA3-AB08-45CF5F68F7E9}" type="datetimeFigureOut">
              <a:rPr lang="en-IN" smtClean="0"/>
              <a:t>30-07-2022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7E799D2-0F86-4B5E-A20C-1B2FF7CB1B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0621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aac"/><Relationship Id="rId1" Type="http://schemas.microsoft.com/office/2007/relationships/media" Target="../media/media1.aac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2.aac"/><Relationship Id="rId1" Type="http://schemas.openxmlformats.org/officeDocument/2006/relationships/audio" Target="NULL" TargetMode="External"/><Relationship Id="rId6" Type="http://schemas.openxmlformats.org/officeDocument/2006/relationships/hyperlink" Target="http://localhost:8888/edit/Datamites%20Capstone%20Projects/bike%20rental/hour.csv" TargetMode="External"/><Relationship Id="rId5" Type="http://schemas.openxmlformats.org/officeDocument/2006/relationships/hyperlink" Target="http://localhost:8888/edit/Datamites%20Capstone%20Projects/bike%20rental/day.csv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aac"/><Relationship Id="rId1" Type="http://schemas.microsoft.com/office/2007/relationships/media" Target="../media/media3.aac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4.aac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aac"/><Relationship Id="rId1" Type="http://schemas.microsoft.com/office/2007/relationships/media" Target="../media/media5.aac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A8C3ADA-65BF-67E6-9984-E2A90760E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1780" y="4486297"/>
            <a:ext cx="9219799" cy="1119906"/>
          </a:xfrm>
        </p:spPr>
        <p:txBody>
          <a:bodyPr/>
          <a:lstStyle/>
          <a:p>
            <a:r>
              <a:rPr lang="en-US" b="0" i="0" dirty="0">
                <a:effectLst/>
                <a:latin typeface="Inter"/>
              </a:rPr>
              <a:t>Bike sharing systems are a means of renting bicycles where the process of obtaining membership, rental, and bike return is automated via a network </a:t>
            </a:r>
            <a:r>
              <a:rPr lang="en-IN" b="0" i="0" dirty="0">
                <a:effectLst/>
                <a:latin typeface="Inter"/>
              </a:rPr>
              <a:t>throughout a city.</a:t>
            </a:r>
            <a:endParaRPr lang="en-IN" dirty="0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5FA73D8-D83A-91AA-A658-A059EE38C4F3}"/>
              </a:ext>
            </a:extLst>
          </p:cNvPr>
          <p:cNvSpPr>
            <a:spLocks noGrp="1" noChangeAspect="1" noChangeArrowheads="1"/>
          </p:cNvSpPr>
          <p:nvPr>
            <p:ph type="ctrTitle"/>
          </p:nvPr>
        </p:nvSpPr>
        <p:spPr bwMode="auto">
          <a:xfrm>
            <a:off x="2811780" y="3658554"/>
            <a:ext cx="8488280" cy="1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IN" dirty="0"/>
              <a:t>BIKE RENTAL PREDICTION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C025F0-40C0-5433-FE72-9068A735E9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803" y="0"/>
            <a:ext cx="4877051" cy="38721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C4AD34-FA01-0394-0DB7-E78AEA09D89A}"/>
              </a:ext>
            </a:extLst>
          </p:cNvPr>
          <p:cNvSpPr txBox="1"/>
          <p:nvPr/>
        </p:nvSpPr>
        <p:spPr>
          <a:xfrm>
            <a:off x="7620802" y="5593203"/>
            <a:ext cx="60976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u="sng" dirty="0">
                <a:solidFill>
                  <a:schemeClr val="accent2">
                    <a:lumMod val="75000"/>
                  </a:schemeClr>
                </a:solidFill>
              </a:rPr>
              <a:t>PTID-CDS-MAY22-1315</a:t>
            </a:r>
          </a:p>
          <a:p>
            <a:pPr algn="just"/>
            <a:r>
              <a:rPr lang="en-IN" sz="1600" dirty="0">
                <a:solidFill>
                  <a:schemeClr val="accent2">
                    <a:lumMod val="50000"/>
                  </a:schemeClr>
                </a:solidFill>
              </a:rPr>
              <a:t>- Ankita Das</a:t>
            </a:r>
            <a:r>
              <a:rPr lang="en-IN" dirty="0"/>
              <a:t>(</a:t>
            </a:r>
            <a:r>
              <a:rPr lang="en-IN" sz="14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anki.das23@gmail.com</a:t>
            </a:r>
            <a:r>
              <a:rPr lang="en-IN" dirty="0"/>
              <a:t>)</a:t>
            </a:r>
          </a:p>
          <a:p>
            <a:pPr algn="just"/>
            <a:r>
              <a:rPr lang="en-IN" sz="1600" dirty="0">
                <a:solidFill>
                  <a:schemeClr val="accent2">
                    <a:lumMod val="50000"/>
                  </a:schemeClr>
                </a:solidFill>
              </a:rPr>
              <a:t>- Kavita Desai </a:t>
            </a:r>
            <a:r>
              <a:rPr lang="en-IN" dirty="0"/>
              <a:t>(</a:t>
            </a:r>
            <a:r>
              <a:rPr lang="en-IN" sz="14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kdarch14@gmail.com</a:t>
            </a:r>
            <a:r>
              <a:rPr lang="en-IN" dirty="0"/>
              <a:t>) </a:t>
            </a:r>
          </a:p>
          <a:p>
            <a:pPr algn="just"/>
            <a:r>
              <a:rPr lang="en-IN" sz="1600" dirty="0">
                <a:solidFill>
                  <a:schemeClr val="accent2">
                    <a:lumMod val="50000"/>
                  </a:schemeClr>
                </a:solidFill>
              </a:rPr>
              <a:t>- Prasant Vijay </a:t>
            </a:r>
            <a:r>
              <a:rPr lang="en-IN" sz="1600" dirty="0" err="1">
                <a:solidFill>
                  <a:schemeClr val="accent2">
                    <a:lumMod val="50000"/>
                  </a:schemeClr>
                </a:solidFill>
              </a:rPr>
              <a:t>Karn</a:t>
            </a:r>
            <a:r>
              <a:rPr lang="en-IN" sz="1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IN" dirty="0"/>
              <a:t>(</a:t>
            </a:r>
            <a:r>
              <a:rPr lang="en-IN" sz="1400" u="sng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prasantvkarn@gmail.com</a:t>
            </a:r>
            <a:r>
              <a:rPr lang="en-IN" dirty="0"/>
              <a:t>)</a:t>
            </a:r>
          </a:p>
        </p:txBody>
      </p:sp>
      <p:pic>
        <p:nvPicPr>
          <p:cNvPr id="2" name="introbikes">
            <a:hlinkClick r:id="" action="ppaction://media"/>
            <a:extLst>
              <a:ext uri="{FF2B5EF4-FFF2-40B4-BE49-F238E27FC236}">
                <a16:creationId xmlns:a16="http://schemas.microsoft.com/office/drawing/2014/main" id="{C6FED57E-7530-12E6-934E-D0CC4035BF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0148" y="630588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967481"/>
      </p:ext>
    </p:extLst>
  </p:cSld>
  <p:clrMapOvr>
    <a:masterClrMapping/>
  </p:clrMapOvr>
  <p:transition spd="slow" advTm="93100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5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62AE-D873-BDCC-B962-7E9F6FCB7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44546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THE 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3B0B90A-6B52-F62A-53E3-AF5175053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675822" y="1905000"/>
            <a:ext cx="7892716" cy="34843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DF18CD-377A-61CE-D1A5-52FDBA536842}"/>
              </a:ext>
            </a:extLst>
          </p:cNvPr>
          <p:cNvSpPr txBox="1"/>
          <p:nvPr/>
        </p:nvSpPr>
        <p:spPr>
          <a:xfrm>
            <a:off x="2675822" y="1359654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u="none" strike="noStrike" dirty="0">
                <a:solidFill>
                  <a:srgbClr val="296EAA"/>
                </a:solidFill>
                <a:effectLst/>
                <a:latin typeface="Helvetica Neue"/>
                <a:hlinkClick r:id="rId5"/>
              </a:rPr>
              <a:t>- day.csv</a:t>
            </a:r>
            <a:endParaRPr lang="en-IN" dirty="0"/>
          </a:p>
          <a:p>
            <a:r>
              <a:rPr lang="en-IN" b="0" i="0" u="none" strike="noStrike" dirty="0">
                <a:solidFill>
                  <a:srgbClr val="296EAA"/>
                </a:solidFill>
                <a:effectLst/>
                <a:latin typeface="Helvetica Neue"/>
                <a:hlinkClick r:id="rId6"/>
              </a:rPr>
              <a:t>- hour.csv</a:t>
            </a:r>
            <a:endParaRPr lang="en-IN" dirty="0"/>
          </a:p>
        </p:txBody>
      </p:sp>
      <p:pic>
        <p:nvPicPr>
          <p:cNvPr id="5" name="data">
            <a:hlinkClick r:id="" action="ppaction://media"/>
            <a:extLst>
              <a:ext uri="{FF2B5EF4-FFF2-40B4-BE49-F238E27FC236}">
                <a16:creationId xmlns:a16="http://schemas.microsoft.com/office/drawing/2014/main" id="{FF955443-2ADF-1D05-8B96-6CB2B01BCDD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925.040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9772" y="625775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76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600">
        <p14:prism isContent="1"/>
      </p:transition>
    </mc:Choice>
    <mc:Fallback>
      <p:transition spd="slow" advTm="133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72A30-979D-6D02-AFBF-7CC48D70D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6688" y="577501"/>
            <a:ext cx="4400365" cy="976312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EDA and Insights of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F3749D-5429-FFF0-7FDB-BD3140C61F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97053" y="1029903"/>
            <a:ext cx="5207267" cy="490888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7447C-52AE-474B-FEE8-D5E6359294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algn="l"/>
            <a:endParaRPr lang="en-IN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Total 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number of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Bike Renters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: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3292679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Total 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number of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registered User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: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2672662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Registered User 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who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actually Rented Bikes 81.17 %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Total 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number of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Non-Registered User: 620017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Non-Registered 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User who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actually Rented Bikes</a:t>
            </a:r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: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18.83 %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Bike Rental per hour: </a:t>
            </a:r>
            <a:r>
              <a:rPr lang="en-US" sz="18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189 </a:t>
            </a:r>
            <a:endParaRPr lang="en-US" sz="18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Calibri" panose="020F0502020204030204" pitchFamily="34" charset="0"/>
            </a:endParaRPr>
          </a:p>
          <a:p>
            <a:r>
              <a:rPr lang="it-IT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Bike Rental per minute: 3 </a:t>
            </a:r>
          </a:p>
          <a:p>
            <a:r>
              <a:rPr lang="en-US" sz="1800" b="0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" panose="020F0502020204030204" pitchFamily="34" charset="0"/>
              </a:rPr>
              <a:t>• There are all numerical variable only the date time is object type. </a:t>
            </a:r>
          </a:p>
          <a:p>
            <a:endParaRPr lang="en-IN" dirty="0"/>
          </a:p>
        </p:txBody>
      </p:sp>
      <p:pic>
        <p:nvPicPr>
          <p:cNvPr id="3" name="insights">
            <a:hlinkClick r:id="" action="ppaction://media"/>
            <a:extLst>
              <a:ext uri="{FF2B5EF4-FFF2-40B4-BE49-F238E27FC236}">
                <a16:creationId xmlns:a16="http://schemas.microsoft.com/office/drawing/2014/main" id="{E234E0C9-CF62-9D7E-F711-473B02F38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7149" y="636363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82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07200">
        <p14:prism isInverted="1"/>
      </p:transition>
    </mc:Choice>
    <mc:Fallback>
      <p:transition spd="slow" advTm="1072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1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9560B-204D-3176-B351-C00C5719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ENGINEERING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AEF597-285D-6DE2-AB60-B2D8749822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2592924" y="2300438"/>
            <a:ext cx="4124582" cy="355172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226FF-4D7C-ABD3-7074-C3C5810E0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8767" y="3204251"/>
            <a:ext cx="4313864" cy="1302778"/>
          </a:xfrm>
        </p:spPr>
        <p:txBody>
          <a:bodyPr/>
          <a:lstStyle/>
          <a:p>
            <a:r>
              <a:rPr lang="en-IN" dirty="0"/>
              <a:t>Regression: Predicting the number of bikes rented based on environment and weather condition.</a:t>
            </a:r>
          </a:p>
        </p:txBody>
      </p:sp>
      <p:pic>
        <p:nvPicPr>
          <p:cNvPr id="6" name="working">
            <a:hlinkClick r:id="" action="ppaction://media"/>
            <a:extLst>
              <a:ext uri="{FF2B5EF4-FFF2-40B4-BE49-F238E27FC236}">
                <a16:creationId xmlns:a16="http://schemas.microsoft.com/office/drawing/2014/main" id="{D1598FE6-A0D8-77CC-8591-9D0E0647911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0.916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7524" y="630588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07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146800">
        <p14:prism isContent="1" isInverted="1"/>
      </p:transition>
    </mc:Choice>
    <mc:Fallback>
      <p:transition spd="slow" advTm="1468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7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49C8A-03B0-E036-6BC2-ADCBD4F79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BUILDING and EVALUATION</a:t>
            </a:r>
            <a:br>
              <a:rPr lang="en-IN" dirty="0"/>
            </a:b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A4114A-A6EC-1825-10EA-0B7265C17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2924" y="1743276"/>
            <a:ext cx="8911687" cy="4490614"/>
          </a:xfrm>
          <a:prstGeom prst="rect">
            <a:avLst/>
          </a:prstGeom>
        </p:spPr>
      </p:pic>
      <p:pic>
        <p:nvPicPr>
          <p:cNvPr id="4" name="model">
            <a:hlinkClick r:id="" action="ppaction://media"/>
            <a:extLst>
              <a:ext uri="{FF2B5EF4-FFF2-40B4-BE49-F238E27FC236}">
                <a16:creationId xmlns:a16="http://schemas.microsoft.com/office/drawing/2014/main" id="{753FD629-2885-1185-5EDC-A5D1053F3F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0522" y="623389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801308"/>
      </p:ext>
    </p:extLst>
  </p:cSld>
  <p:clrMapOvr>
    <a:masterClrMapping/>
  </p:clrMapOvr>
  <p:transition spd="slow" advTm="609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81EE-0044-AA53-1115-299097A02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4384" y="2492943"/>
            <a:ext cx="3686458" cy="1014757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0202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30000">
        <p15:prstTrans prst="drape"/>
      </p:transition>
    </mc:Choice>
    <mc:Fallback>
      <p:transition spd="slow" advTm="30000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154</TotalTime>
  <Words>176</Words>
  <Application>Microsoft Office PowerPoint</Application>
  <PresentationFormat>Widescreen</PresentationFormat>
  <Paragraphs>23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Helvetica Neue</vt:lpstr>
      <vt:lpstr>Inter</vt:lpstr>
      <vt:lpstr>Wingdings 3</vt:lpstr>
      <vt:lpstr>Wisp</vt:lpstr>
      <vt:lpstr>BIKE RENTAL PREDICTION</vt:lpstr>
      <vt:lpstr>THE DATASET</vt:lpstr>
      <vt:lpstr>EDA and Insights of Data</vt:lpstr>
      <vt:lpstr>FEATURE ENGINEERING</vt:lpstr>
      <vt:lpstr>MODEL BUILDING and EVALUATION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 RENTAL PREDICTION</dc:title>
  <dc:creator>Arinkit Das</dc:creator>
  <cp:lastModifiedBy>Arinkit Das</cp:lastModifiedBy>
  <cp:revision>7</cp:revision>
  <dcterms:created xsi:type="dcterms:W3CDTF">2022-07-29T16:16:23Z</dcterms:created>
  <dcterms:modified xsi:type="dcterms:W3CDTF">2022-07-30T06:51:07Z</dcterms:modified>
</cp:coreProperties>
</file>

<file path=docProps/thumbnail.jpeg>
</file>